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3.xml" ContentType="application/vnd.openxmlformats-officedocument.presentationml.notesSlide+xml"/>
  <Override PartName="/ppt/tags/tag35.xml" ContentType="application/vnd.openxmlformats-officedocument.presentationml.tags+xml"/>
  <Override PartName="/ppt/notesSlides/notesSlide24.xml" ContentType="application/vnd.openxmlformats-officedocument.presentationml.notesSlide+xml"/>
  <Override PartName="/ppt/tags/tag36.xml" ContentType="application/vnd.openxmlformats-officedocument.presentationml.tags+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2.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33.xml" ContentType="application/vnd.openxmlformats-officedocument.presentationml.notesSlide+xml"/>
  <Override PartName="/ppt/tags/tag69.xml" ContentType="application/vnd.openxmlformats-officedocument.presentationml.tags+xml"/>
  <Override PartName="/ppt/notesSlides/notesSlide3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3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8.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2"/>
  </p:notesMasterIdLst>
  <p:handoutMasterIdLst>
    <p:handoutMasterId r:id="rId83"/>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447" r:id="rId31"/>
    <p:sldId id="618" r:id="rId32"/>
    <p:sldId id="610" r:id="rId33"/>
    <p:sldId id="608" r:id="rId34"/>
    <p:sldId id="609" r:id="rId35"/>
    <p:sldId id="607" r:id="rId36"/>
    <p:sldId id="544" r:id="rId37"/>
    <p:sldId id="545" r:id="rId38"/>
    <p:sldId id="536" r:id="rId39"/>
    <p:sldId id="477" r:id="rId40"/>
    <p:sldId id="478" r:id="rId41"/>
    <p:sldId id="593" r:id="rId42"/>
    <p:sldId id="578" r:id="rId43"/>
    <p:sldId id="579" r:id="rId44"/>
    <p:sldId id="559" r:id="rId45"/>
    <p:sldId id="577" r:id="rId46"/>
    <p:sldId id="516" r:id="rId47"/>
    <p:sldId id="580" r:id="rId48"/>
    <p:sldId id="464" r:id="rId49"/>
    <p:sldId id="321" r:id="rId50"/>
    <p:sldId id="439" r:id="rId51"/>
    <p:sldId id="505" r:id="rId52"/>
    <p:sldId id="512" r:id="rId53"/>
    <p:sldId id="462" r:id="rId54"/>
    <p:sldId id="601" r:id="rId55"/>
    <p:sldId id="602" r:id="rId56"/>
    <p:sldId id="612" r:id="rId57"/>
    <p:sldId id="613" r:id="rId58"/>
    <p:sldId id="626" r:id="rId59"/>
    <p:sldId id="619" r:id="rId60"/>
    <p:sldId id="635" r:id="rId61"/>
    <p:sldId id="620" r:id="rId62"/>
    <p:sldId id="621" r:id="rId63"/>
    <p:sldId id="622" r:id="rId64"/>
    <p:sldId id="623" r:id="rId65"/>
    <p:sldId id="624" r:id="rId66"/>
    <p:sldId id="627" r:id="rId67"/>
    <p:sldId id="564" r:id="rId68"/>
    <p:sldId id="581" r:id="rId69"/>
    <p:sldId id="588" r:id="rId70"/>
    <p:sldId id="589" r:id="rId71"/>
    <p:sldId id="590" r:id="rId72"/>
    <p:sldId id="566" r:id="rId73"/>
    <p:sldId id="586" r:id="rId74"/>
    <p:sldId id="582" r:id="rId75"/>
    <p:sldId id="541" r:id="rId76"/>
    <p:sldId id="542" r:id="rId77"/>
    <p:sldId id="538" r:id="rId78"/>
    <p:sldId id="592" r:id="rId79"/>
    <p:sldId id="429" r:id="rId80"/>
    <p:sldId id="473" r:id="rId81"/>
  </p:sldIdLst>
  <p:sldSz cx="9144000" cy="6858000" type="screen4x3"/>
  <p:notesSz cx="7099300" cy="10234613"/>
  <p:embeddedFontLst>
    <p:embeddedFont>
      <p:font typeface="Candara" panose="020E0502030303020204" pitchFamily="34" charset="0"/>
      <p:regular r:id="rId84"/>
      <p:bold r:id="rId85"/>
      <p:italic r:id="rId86"/>
      <p:boldItalic r:id="rId87"/>
    </p:embeddedFont>
    <p:embeddedFont>
      <p:font typeface="Cambria Math" panose="02040503050406030204" pitchFamily="18" charset="0"/>
      <p:regular r:id="rId88"/>
    </p:embeddedFont>
    <p:embeddedFont>
      <p:font typeface="Century Gothic" panose="020B0502020202020204" pitchFamily="34" charset="0"/>
      <p:regular r:id="rId89"/>
      <p:bold r:id="rId90"/>
      <p:italic r:id="rId91"/>
      <p:boldItalic r:id="rId92"/>
    </p:embeddedFont>
    <p:embeddedFont>
      <p:font typeface="GreekC" panose="020B0604020202020204" charset="0"/>
      <p:regular r:id="rId93"/>
    </p:embeddedFont>
    <p:embeddedFont>
      <p:font typeface="Times" panose="02020603050405020304" pitchFamily="18" charset="0"/>
      <p:regular r:id="rId94"/>
      <p:bold r:id="rId95"/>
      <p:italic r:id="rId96"/>
      <p:boldItalic r:id="rId97"/>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9" autoAdjust="0"/>
    <p:restoredTop sz="81352" autoAdjust="0"/>
  </p:normalViewPr>
  <p:slideViewPr>
    <p:cSldViewPr snapToGrid="0">
      <p:cViewPr varScale="1">
        <p:scale>
          <a:sx n="72" d="100"/>
          <a:sy n="72" d="100"/>
        </p:scale>
        <p:origin x="1310" y="67"/>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2447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font" Target="fonts/font1.fntdata"/><Relationship Id="rId89" Type="http://schemas.openxmlformats.org/officeDocument/2006/relationships/font" Target="fonts/font6.fntdata"/><Relationship Id="rId97" Type="http://schemas.openxmlformats.org/officeDocument/2006/relationships/font" Target="fonts/font1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4.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notesMaster" Target="notesMasters/notesMaster1.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31</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37</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46</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47</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48</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52</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59</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61</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65</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70</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76</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77</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78</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20.emf"/><Relationship Id="rId18" Type="http://schemas.openxmlformats.org/officeDocument/2006/relationships/image" Target="../media/image25.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oleObject" Target="../embeddings/oleObject1.bin"/><Relationship Id="rId17" Type="http://schemas.openxmlformats.org/officeDocument/2006/relationships/image" Target="../media/image24.png"/><Relationship Id="rId2" Type="http://schemas.openxmlformats.org/officeDocument/2006/relationships/tags" Target="../tags/tag6.xml"/><Relationship Id="rId16"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tags" Target="../tags/tag10.xml"/><Relationship Id="rId11" Type="http://schemas.openxmlformats.org/officeDocument/2006/relationships/image" Target="../media/image17.png"/><Relationship Id="rId5" Type="http://schemas.openxmlformats.org/officeDocument/2006/relationships/tags" Target="../tags/tag9.xml"/><Relationship Id="rId15" Type="http://schemas.openxmlformats.org/officeDocument/2006/relationships/image" Target="../media/image22.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tags" Target="../tags/tag8.xml"/><Relationship Id="rId9" Type="http://schemas.openxmlformats.org/officeDocument/2006/relationships/notesSlide" Target="../notesSlides/notesSlide15.xml"/><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wm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10.png"/><Relationship Id="rId3" Type="http://schemas.openxmlformats.org/officeDocument/2006/relationships/tags" Target="../tags/tag14.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notesSlide" Target="../notesSlides/notesSlide18.xml"/><Relationship Id="rId15" Type="http://schemas.openxmlformats.org/officeDocument/2006/relationships/image" Target="../media/image37.png"/><Relationship Id="rId10" Type="http://schemas.openxmlformats.org/officeDocument/2006/relationships/image" Target="../media/image33.png"/><Relationship Id="rId4" Type="http://schemas.openxmlformats.org/officeDocument/2006/relationships/slideLayout" Target="../slideLayouts/slideLayout16.xml"/><Relationship Id="rId9" Type="http://schemas.openxmlformats.org/officeDocument/2006/relationships/image" Target="../media/image32.png"/><Relationship Id="rId1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39.wmf"/><Relationship Id="rId18" Type="http://schemas.openxmlformats.org/officeDocument/2006/relationships/image" Target="../media/image44.png"/><Relationship Id="rId3" Type="http://schemas.openxmlformats.org/officeDocument/2006/relationships/tags" Target="../tags/tag17.xml"/><Relationship Id="rId21" Type="http://schemas.openxmlformats.org/officeDocument/2006/relationships/image" Target="../media/image47.png"/><Relationship Id="rId7" Type="http://schemas.openxmlformats.org/officeDocument/2006/relationships/tags" Target="../tags/tag21.xml"/><Relationship Id="rId12" Type="http://schemas.openxmlformats.org/officeDocument/2006/relationships/oleObject" Target="../embeddings/oleObject3.bin"/><Relationship Id="rId17" Type="http://schemas.openxmlformats.org/officeDocument/2006/relationships/image" Target="../media/image43.png"/><Relationship Id="rId2" Type="http://schemas.openxmlformats.org/officeDocument/2006/relationships/tags" Target="../tags/tag16.xml"/><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notesSlide" Target="../notesSlides/notesSlide20.xml"/><Relationship Id="rId5" Type="http://schemas.openxmlformats.org/officeDocument/2006/relationships/tags" Target="../tags/tag19.xml"/><Relationship Id="rId15" Type="http://schemas.openxmlformats.org/officeDocument/2006/relationships/image" Target="../media/image41.png"/><Relationship Id="rId10" Type="http://schemas.openxmlformats.org/officeDocument/2006/relationships/slideLayout" Target="../slideLayouts/slideLayout16.xml"/><Relationship Id="rId19" Type="http://schemas.openxmlformats.org/officeDocument/2006/relationships/image" Target="../media/image29.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image" Target="../media/image49.png"/><Relationship Id="rId5" Type="http://schemas.openxmlformats.org/officeDocument/2006/relationships/image" Target="../media/image48.w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3.png"/><Relationship Id="rId3" Type="http://schemas.openxmlformats.org/officeDocument/2006/relationships/tags" Target="../tags/tag25.xml"/><Relationship Id="rId7" Type="http://schemas.openxmlformats.org/officeDocument/2006/relationships/slideLayout" Target="../slideLayouts/slideLayout19.xml"/><Relationship Id="rId12" Type="http://schemas.openxmlformats.org/officeDocument/2006/relationships/image" Target="../media/image52.png"/><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tags" Target="../tags/tag28.xml"/><Relationship Id="rId11" Type="http://schemas.openxmlformats.org/officeDocument/2006/relationships/image" Target="../media/image51.png"/><Relationship Id="rId5" Type="http://schemas.openxmlformats.org/officeDocument/2006/relationships/tags" Target="../tags/tag27.xml"/><Relationship Id="rId15" Type="http://schemas.openxmlformats.org/officeDocument/2006/relationships/image" Target="../media/image55.png"/><Relationship Id="rId10" Type="http://schemas.openxmlformats.org/officeDocument/2006/relationships/image" Target="../media/image50.wmf"/><Relationship Id="rId4" Type="http://schemas.openxmlformats.org/officeDocument/2006/relationships/tags" Target="../tags/tag26.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6.xml"/><Relationship Id="rId1" Type="http://schemas.openxmlformats.org/officeDocument/2006/relationships/tags" Target="../tags/tag29.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3.png"/><Relationship Id="rId3" Type="http://schemas.openxmlformats.org/officeDocument/2006/relationships/tags" Target="../tags/tag31.xml"/><Relationship Id="rId21" Type="http://schemas.openxmlformats.org/officeDocument/2006/relationships/image" Target="../media/image66.png"/><Relationship Id="rId7" Type="http://schemas.openxmlformats.org/officeDocument/2006/relationships/slideLayout" Target="../slideLayouts/slideLayout19.xml"/><Relationship Id="rId12" Type="http://schemas.openxmlformats.org/officeDocument/2006/relationships/image" Target="../media/image59.wmf"/><Relationship Id="rId17" Type="http://schemas.openxmlformats.org/officeDocument/2006/relationships/image" Target="../media/image62.png"/><Relationship Id="rId2" Type="http://schemas.openxmlformats.org/officeDocument/2006/relationships/tags" Target="../tags/tag30.xml"/><Relationship Id="rId16" Type="http://schemas.openxmlformats.org/officeDocument/2006/relationships/image" Target="../media/image61.emf"/><Relationship Id="rId20" Type="http://schemas.openxmlformats.org/officeDocument/2006/relationships/image" Target="../media/image65.png"/><Relationship Id="rId1" Type="http://schemas.openxmlformats.org/officeDocument/2006/relationships/vmlDrawing" Target="../drawings/vmlDrawing6.vml"/><Relationship Id="rId6" Type="http://schemas.openxmlformats.org/officeDocument/2006/relationships/tags" Target="../tags/tag34.xml"/><Relationship Id="rId11" Type="http://schemas.openxmlformats.org/officeDocument/2006/relationships/oleObject" Target="../embeddings/oleObject6.bin"/><Relationship Id="rId5" Type="http://schemas.openxmlformats.org/officeDocument/2006/relationships/tags" Target="../tags/tag33.xml"/><Relationship Id="rId15" Type="http://schemas.openxmlformats.org/officeDocument/2006/relationships/image" Target="../media/image56.png"/><Relationship Id="rId10" Type="http://schemas.openxmlformats.org/officeDocument/2006/relationships/image" Target="../media/image58.wmf"/><Relationship Id="rId19" Type="http://schemas.openxmlformats.org/officeDocument/2006/relationships/image" Target="../media/image64.png"/><Relationship Id="rId4" Type="http://schemas.openxmlformats.org/officeDocument/2006/relationships/tags" Target="../tags/tag32.xml"/><Relationship Id="rId9" Type="http://schemas.openxmlformats.org/officeDocument/2006/relationships/oleObject" Target="../embeddings/oleObject5.bin"/><Relationship Id="rId14" Type="http://schemas.openxmlformats.org/officeDocument/2006/relationships/image" Target="../media/image60.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5.xml"/><Relationship Id="rId5" Type="http://schemas.openxmlformats.org/officeDocument/2006/relationships/image" Target="../media/image65.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6.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9.png"/><Relationship Id="rId7" Type="http://schemas.openxmlformats.org/officeDocument/2006/relationships/image" Target="../media/image18.png"/><Relationship Id="rId2" Type="http://schemas.openxmlformats.org/officeDocument/2006/relationships/image" Target="../media/image68.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tags" Target="../tags/tag39.xml"/><Relationship Id="rId7" Type="http://schemas.openxmlformats.org/officeDocument/2006/relationships/slideLayout" Target="../slideLayouts/slideLayout19.xml"/><Relationship Id="rId12" Type="http://schemas.openxmlformats.org/officeDocument/2006/relationships/image" Target="../media/image76.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75.png"/><Relationship Id="rId5" Type="http://schemas.openxmlformats.org/officeDocument/2006/relationships/tags" Target="../tags/tag41.xml"/><Relationship Id="rId10" Type="http://schemas.openxmlformats.org/officeDocument/2006/relationships/image" Target="../media/image74.png"/><Relationship Id="rId4" Type="http://schemas.openxmlformats.org/officeDocument/2006/relationships/tags" Target="../tags/tag40.xml"/><Relationship Id="rId9" Type="http://schemas.openxmlformats.org/officeDocument/2006/relationships/image" Target="../media/image65.png"/><Relationship Id="rId1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3.png"/><Relationship Id="rId18" Type="http://schemas.openxmlformats.org/officeDocument/2006/relationships/image" Target="../media/image83.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79.emf"/><Relationship Id="rId17" Type="http://schemas.openxmlformats.org/officeDocument/2006/relationships/image" Target="../media/image82.png"/><Relationship Id="rId2" Type="http://schemas.openxmlformats.org/officeDocument/2006/relationships/tags" Target="../tags/tag44.xml"/><Relationship Id="rId16" Type="http://schemas.openxmlformats.org/officeDocument/2006/relationships/image" Target="../media/image81.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18.png"/><Relationship Id="rId5" Type="http://schemas.openxmlformats.org/officeDocument/2006/relationships/tags" Target="../tags/tag47.xml"/><Relationship Id="rId15" Type="http://schemas.openxmlformats.org/officeDocument/2006/relationships/image" Target="../media/image80.png"/><Relationship Id="rId10" Type="http://schemas.openxmlformats.org/officeDocument/2006/relationships/hyperlink" Target="../Polls/RM.pptx#-1,9,Headlossandflow" TargetMode="External"/><Relationship Id="rId19" Type="http://schemas.openxmlformats.org/officeDocument/2006/relationships/image" Target="../media/image84.png"/><Relationship Id="rId4" Type="http://schemas.openxmlformats.org/officeDocument/2006/relationships/tags" Target="../tags/tag46.xml"/><Relationship Id="rId9" Type="http://schemas.openxmlformats.org/officeDocument/2006/relationships/notesSlide" Target="../notesSlides/notesSlide26.xml"/><Relationship Id="rId1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5.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84.png"/><Relationship Id="rId5" Type="http://schemas.openxmlformats.org/officeDocument/2006/relationships/image" Target="../media/image79.emf"/><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54.xml"/><Relationship Id="rId7" Type="http://schemas.openxmlformats.org/officeDocument/2006/relationships/image" Target="../media/image89.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5.png"/><Relationship Id="rId3" Type="http://schemas.openxmlformats.org/officeDocument/2006/relationships/tags" Target="../tags/tag57.xml"/><Relationship Id="rId7" Type="http://schemas.openxmlformats.org/officeDocument/2006/relationships/notesSlide" Target="../notesSlides/notesSlide31.xml"/><Relationship Id="rId12" Type="http://schemas.openxmlformats.org/officeDocument/2006/relationships/image" Target="../media/image94.png"/><Relationship Id="rId2" Type="http://schemas.openxmlformats.org/officeDocument/2006/relationships/tags" Target="../tags/tag56.xml"/><Relationship Id="rId16" Type="http://schemas.openxmlformats.org/officeDocument/2006/relationships/image" Target="../media/image98.png"/><Relationship Id="rId1" Type="http://schemas.openxmlformats.org/officeDocument/2006/relationships/tags" Target="../tags/tag55.xml"/><Relationship Id="rId6" Type="http://schemas.openxmlformats.org/officeDocument/2006/relationships/slideLayout" Target="../slideLayouts/slideLayout16.xml"/><Relationship Id="rId11" Type="http://schemas.openxmlformats.org/officeDocument/2006/relationships/image" Target="../media/image93.wmf"/><Relationship Id="rId5" Type="http://schemas.openxmlformats.org/officeDocument/2006/relationships/tags" Target="../tags/tag59.xml"/><Relationship Id="rId15" Type="http://schemas.openxmlformats.org/officeDocument/2006/relationships/image" Target="../media/image97.png"/><Relationship Id="rId10" Type="http://schemas.openxmlformats.org/officeDocument/2006/relationships/image" Target="../media/image92.wmf"/><Relationship Id="rId4" Type="http://schemas.openxmlformats.org/officeDocument/2006/relationships/tags" Target="../tags/tag58.xml"/><Relationship Id="rId9" Type="http://schemas.openxmlformats.org/officeDocument/2006/relationships/image" Target="../media/image91.wmf"/><Relationship Id="rId14"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02.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tags" Target="../tags/tag61.xml"/><Relationship Id="rId16" Type="http://schemas.openxmlformats.org/officeDocument/2006/relationships/image" Target="../media/image105.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00.png"/><Relationship Id="rId5" Type="http://schemas.openxmlformats.org/officeDocument/2006/relationships/tags" Target="../tags/tag64.xml"/><Relationship Id="rId15" Type="http://schemas.openxmlformats.org/officeDocument/2006/relationships/image" Target="../media/image104.png"/><Relationship Id="rId10" Type="http://schemas.openxmlformats.org/officeDocument/2006/relationships/image" Target="../media/image99.emf"/><Relationship Id="rId4" Type="http://schemas.openxmlformats.org/officeDocument/2006/relationships/tags" Target="../tags/tag63.xml"/><Relationship Id="rId9" Type="http://schemas.openxmlformats.org/officeDocument/2006/relationships/notesSlide" Target="../notesSlides/notesSlide32.xml"/><Relationship Id="rId14" Type="http://schemas.openxmlformats.org/officeDocument/2006/relationships/image" Target="../media/image103.png"/></Relationships>
</file>

<file path=ppt/slides/_rels/slide52.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tags" Target="../tags/tag68.xml"/><Relationship Id="rId7" Type="http://schemas.openxmlformats.org/officeDocument/2006/relationships/oleObject" Target="../embeddings/oleObject7.bin"/><Relationship Id="rId2" Type="http://schemas.openxmlformats.org/officeDocument/2006/relationships/tags" Target="../tags/tag67.xml"/><Relationship Id="rId1" Type="http://schemas.openxmlformats.org/officeDocument/2006/relationships/vmlDrawing" Target="../drawings/vmlDrawing7.vml"/><Relationship Id="rId6" Type="http://schemas.openxmlformats.org/officeDocument/2006/relationships/image" Target="../media/image108.png"/><Relationship Id="rId5" Type="http://schemas.openxmlformats.org/officeDocument/2006/relationships/notesSlide" Target="../notesSlides/notesSlide33.xml"/><Relationship Id="rId10" Type="http://schemas.openxmlformats.org/officeDocument/2006/relationships/image" Target="../media/image110.png"/><Relationship Id="rId4" Type="http://schemas.openxmlformats.org/officeDocument/2006/relationships/slideLayout" Target="../slideLayouts/slideLayout19.xml"/><Relationship Id="rId9"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69.xml"/><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6.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tags" Target="../tags/tag71.xml"/><Relationship Id="rId16" Type="http://schemas.openxmlformats.org/officeDocument/2006/relationships/image" Target="../media/image119.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114.png"/><Relationship Id="rId5" Type="http://schemas.openxmlformats.org/officeDocument/2006/relationships/tags" Target="../tags/tag74.xml"/><Relationship Id="rId15" Type="http://schemas.openxmlformats.org/officeDocument/2006/relationships/image" Target="../media/image118.png"/><Relationship Id="rId10" Type="http://schemas.openxmlformats.org/officeDocument/2006/relationships/image" Target="../media/image113.wmf"/><Relationship Id="rId4" Type="http://schemas.openxmlformats.org/officeDocument/2006/relationships/tags" Target="../tags/tag73.xml"/><Relationship Id="rId9" Type="http://schemas.openxmlformats.org/officeDocument/2006/relationships/notesSlide" Target="../notesSlides/notesSlide35.xml"/><Relationship Id="rId14" Type="http://schemas.openxmlformats.org/officeDocument/2006/relationships/image" Target="../media/image117.png"/></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79.xml"/><Relationship Id="rId7" Type="http://schemas.openxmlformats.org/officeDocument/2006/relationships/image" Target="../media/image122.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21.png"/><Relationship Id="rId5" Type="http://schemas.openxmlformats.org/officeDocument/2006/relationships/slideLayout" Target="../slideLayouts/slideLayout16.xml"/><Relationship Id="rId4" Type="http://schemas.openxmlformats.org/officeDocument/2006/relationships/tags" Target="../tags/tag80.xml"/><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83.xml"/><Relationship Id="rId7" Type="http://schemas.openxmlformats.org/officeDocument/2006/relationships/image" Target="../media/image125.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8.png"/><Relationship Id="rId4" Type="http://schemas.openxmlformats.org/officeDocument/2006/relationships/tags" Target="../tags/tag84.xml"/><Relationship Id="rId9"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6.xml"/><Relationship Id="rId1" Type="http://schemas.openxmlformats.org/officeDocument/2006/relationships/tags" Target="../tags/tag85.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32.png"/><Relationship Id="rId3" Type="http://schemas.openxmlformats.org/officeDocument/2006/relationships/tags" Target="../tags/tag88.xml"/><Relationship Id="rId7" Type="http://schemas.openxmlformats.org/officeDocument/2006/relationships/slideLayout" Target="../slideLayouts/slideLayout19.xml"/><Relationship Id="rId12" Type="http://schemas.openxmlformats.org/officeDocument/2006/relationships/image" Target="../media/image131.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130.png"/><Relationship Id="rId5" Type="http://schemas.openxmlformats.org/officeDocument/2006/relationships/tags" Target="../tags/tag90.xml"/><Relationship Id="rId10" Type="http://schemas.openxmlformats.org/officeDocument/2006/relationships/image" Target="../media/image129.png"/><Relationship Id="rId4" Type="http://schemas.openxmlformats.org/officeDocument/2006/relationships/tags" Target="../tags/tag89.xml"/><Relationship Id="rId9" Type="http://schemas.openxmlformats.org/officeDocument/2006/relationships/image" Target="../media/image118.png"/><Relationship Id="rId14"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94.xml"/><Relationship Id="rId7" Type="http://schemas.openxmlformats.org/officeDocument/2006/relationships/image" Target="../media/image101.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34.png"/><Relationship Id="rId5" Type="http://schemas.openxmlformats.org/officeDocument/2006/relationships/slideLayout" Target="../slideLayouts/slideLayout19.xml"/><Relationship Id="rId4" Type="http://schemas.openxmlformats.org/officeDocument/2006/relationships/tags" Target="../tags/tag95.xml"/><Relationship Id="rId9" Type="http://schemas.openxmlformats.org/officeDocument/2006/relationships/image" Target="../media/image136.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32.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138.png"/><Relationship Id="rId17" Type="http://schemas.openxmlformats.org/officeDocument/2006/relationships/image" Target="../media/image142.png"/><Relationship Id="rId2" Type="http://schemas.openxmlformats.org/officeDocument/2006/relationships/tags" Target="../tags/tag97.xml"/><Relationship Id="rId16" Type="http://schemas.openxmlformats.org/officeDocument/2006/relationships/image" Target="../media/image141.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37.png"/><Relationship Id="rId5" Type="http://schemas.openxmlformats.org/officeDocument/2006/relationships/tags" Target="../tags/tag100.xml"/><Relationship Id="rId15" Type="http://schemas.openxmlformats.org/officeDocument/2006/relationships/image" Target="../media/image140.png"/><Relationship Id="rId10" Type="http://schemas.openxmlformats.org/officeDocument/2006/relationships/image" Target="../media/image200.png"/><Relationship Id="rId4" Type="http://schemas.openxmlformats.org/officeDocument/2006/relationships/tags" Target="../tags/tag99.xml"/><Relationship Id="rId9" Type="http://schemas.openxmlformats.org/officeDocument/2006/relationships/notesSlide" Target="../notesSlides/notesSlide38.xml"/><Relationship Id="rId14" Type="http://schemas.openxmlformats.org/officeDocument/2006/relationships/image" Target="../media/image139.png"/></Relationships>
</file>

<file path=ppt/slides/_rels/slide6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105.xml"/><Relationship Id="rId7" Type="http://schemas.openxmlformats.org/officeDocument/2006/relationships/image" Target="../media/image142.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19.xml"/><Relationship Id="rId11" Type="http://schemas.openxmlformats.org/officeDocument/2006/relationships/image" Target="../media/image146.png"/><Relationship Id="rId5" Type="http://schemas.openxmlformats.org/officeDocument/2006/relationships/tags" Target="../tags/tag107.xml"/><Relationship Id="rId10" Type="http://schemas.openxmlformats.org/officeDocument/2006/relationships/image" Target="../media/image145.png"/><Relationship Id="rId4" Type="http://schemas.openxmlformats.org/officeDocument/2006/relationships/tags" Target="../tags/tag106.xml"/><Relationship Id="rId9" Type="http://schemas.openxmlformats.org/officeDocument/2006/relationships/image" Target="../media/image144.png"/></Relationships>
</file>

<file path=ppt/slides/_rels/slide63.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tags" Target="../tags/tag110.xml"/><Relationship Id="rId7" Type="http://schemas.openxmlformats.org/officeDocument/2006/relationships/slideLayout" Target="../slideLayouts/slideLayout19.xml"/><Relationship Id="rId12" Type="http://schemas.openxmlformats.org/officeDocument/2006/relationships/image" Target="../media/image151.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50.png"/><Relationship Id="rId5" Type="http://schemas.openxmlformats.org/officeDocument/2006/relationships/tags" Target="../tags/tag112.xml"/><Relationship Id="rId10" Type="http://schemas.openxmlformats.org/officeDocument/2006/relationships/image" Target="../media/image149.png"/><Relationship Id="rId4" Type="http://schemas.openxmlformats.org/officeDocument/2006/relationships/tags" Target="../tags/tag111.xml"/><Relationship Id="rId9" Type="http://schemas.openxmlformats.org/officeDocument/2006/relationships/image" Target="../media/image14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8.vml"/><Relationship Id="rId5" Type="http://schemas.openxmlformats.org/officeDocument/2006/relationships/image" Target="../media/image153.wmf"/><Relationship Id="rId4" Type="http://schemas.openxmlformats.org/officeDocument/2006/relationships/oleObject" Target="../embeddings/oleObject8.bin"/></Relationships>
</file>

<file path=ppt/slides/_rels/slide6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5.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9.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9.png"/><Relationship Id="rId4" Type="http://schemas.openxmlformats.org/officeDocument/2006/relationships/hyperlink" Target="http://dx.doi.org/10.1016/j.cjche.2015.02.00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60.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6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5072"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22513" y="4481461"/>
            <a:ext cx="1174857" cy="32000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May 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10"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1"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graphicFrame>
        <p:nvGraphicFramePr>
          <p:cNvPr id="686094" name="Object 3">
            <a:hlinkClick r:id="" action="ppaction://ole?verb=0"/>
          </p:cNvPr>
          <p:cNvGraphicFramePr>
            <a:graphicFrameLocks/>
          </p:cNvGraphicFramePr>
          <p:nvPr/>
        </p:nvGraphicFramePr>
        <p:xfrm>
          <a:off x="8048875" y="3696875"/>
          <a:ext cx="1000125" cy="331787"/>
        </p:xfrm>
        <a:graphic>
          <a:graphicData uri="http://schemas.openxmlformats.org/presentationml/2006/ole">
            <mc:AlternateContent xmlns:mc="http://schemas.openxmlformats.org/markup-compatibility/2006">
              <mc:Choice xmlns:v="urn:schemas-microsoft-com:vml" Requires="v">
                <p:oleObj spid="_x0000_s1008696" name="Equation" r:id="rId12" imgW="1002960" imgH="342720" progId="Equation.DSMT4">
                  <p:embed/>
                </p:oleObj>
              </mc:Choice>
              <mc:Fallback>
                <p:oleObj name="Equation" r:id="rId12" imgW="1002960" imgH="342720" progId="Equation.DSMT4">
                  <p:embed/>
                  <p:pic>
                    <p:nvPicPr>
                      <p:cNvPr id="0" name="Object 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48875" y="3696875"/>
                        <a:ext cx="1000125"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9" name="Picture 28">
            <a:extLst>
              <a:ext uri="{FF2B5EF4-FFF2-40B4-BE49-F238E27FC236}">
                <a16:creationId xmlns:a16="http://schemas.microsoft.com/office/drawing/2014/main" id="{B138DA37-1497-448D-8E8A-45985ACF55A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8950" y="1835690"/>
            <a:ext cx="1859657" cy="835657"/>
          </a:xfrm>
          <a:prstGeom prst="rect">
            <a:avLst/>
          </a:prstGeom>
        </p:spPr>
      </p:pic>
      <p:pic>
        <p:nvPicPr>
          <p:cNvPr id="27" name="Picture 26 2">
            <a:extLst>
              <a:ext uri="{FF2B5EF4-FFF2-40B4-BE49-F238E27FC236}">
                <a16:creationId xmlns:a16="http://schemas.microsoft.com/office/drawing/2014/main" id="{04D0C9F7-3DE3-4C18-9593-2DBD189EA48C}"/>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790950" y="2939700"/>
            <a:ext cx="1027657" cy="272457"/>
          </a:xfrm>
          <a:prstGeom prst="rect">
            <a:avLst/>
          </a:prstGeom>
        </p:spPr>
      </p:pic>
      <p:pic>
        <p:nvPicPr>
          <p:cNvPr id="25" name="Picture 24 2">
            <a:extLst>
              <a:ext uri="{FF2B5EF4-FFF2-40B4-BE49-F238E27FC236}">
                <a16:creationId xmlns:a16="http://schemas.microsoft.com/office/drawing/2014/main" id="{1A0E4708-088E-44CD-A0BD-C42385FF7F22}"/>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099750" y="3674659"/>
            <a:ext cx="1718857" cy="3346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35" name="Picture 34">
            <a:extLst>
              <a:ext uri="{FF2B5EF4-FFF2-40B4-BE49-F238E27FC236}">
                <a16:creationId xmlns:a16="http://schemas.microsoft.com/office/drawing/2014/main" id="{37C4C5AD-87FF-4CFF-AC8C-5E5CA133A30C}"/>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266150" y="6016146"/>
            <a:ext cx="1552457" cy="7296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graphicFrame>
        <p:nvGraphicFramePr>
          <p:cNvPr id="3" name="Object 2"/>
          <p:cNvGraphicFramePr>
            <a:graphicFrameLocks noChangeAspect="1"/>
          </p:cNvGraphicFramePr>
          <p:nvPr>
            <p:extLst>
              <p:ext uri="{D42A27DB-BD31-4B8C-83A1-F6EECF244321}">
                <p14:modId xmlns:p14="http://schemas.microsoft.com/office/powerpoint/2010/main" val="2334578969"/>
              </p:ext>
            </p:extLst>
          </p:nvPr>
        </p:nvGraphicFramePr>
        <p:xfrm>
          <a:off x="5515443" y="3100015"/>
          <a:ext cx="1384300" cy="825500"/>
        </p:xfrm>
        <a:graphic>
          <a:graphicData uri="http://schemas.openxmlformats.org/presentationml/2006/ole">
            <mc:AlternateContent xmlns:mc="http://schemas.openxmlformats.org/markup-compatibility/2006">
              <mc:Choice xmlns:v="urn:schemas-microsoft-com:vml" Requires="v">
                <p:oleObj spid="_x0000_s975011" name="Equation" r:id="rId6" imgW="1384200" imgH="825480" progId="Equation.DSMT4">
                  <p:embed/>
                </p:oleObj>
              </mc:Choice>
              <mc:Fallback>
                <p:oleObj name="Equation" r:id="rId6" imgW="1384200" imgH="82548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5443" y="3100015"/>
                        <a:ext cx="13843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a:t>
                </a:r>
                <a:r>
                  <a:rPr lang="en-US"/>
                  <a:t>particle aggregation) </a:t>
                </a:r>
                <a:r>
                  <a:rPr lang="en-US" dirty="0"/>
                  <a:t>is proportional to </a:t>
                </a:r>
                <a:r>
                  <a:rPr lang="en-US" dirty="0" err="1"/>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 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33"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have speculated that energy dissipation rate mattered </a:t>
            </a:r>
          </a:p>
          <a:p>
            <a:r>
              <a:rPr lang="en-US" dirty="0"/>
              <a:t>We had an flawed justification for about 3 W/kg</a:t>
            </a:r>
          </a:p>
          <a:p>
            <a:r>
              <a:rPr lang="en-US" dirty="0"/>
              <a:t>We don’t currently have a rational basis for design of a rapid mix unit</a:t>
            </a:r>
          </a:p>
          <a:p>
            <a:r>
              <a:rPr lang="en-US" dirty="0"/>
              <a:t>The 1 L/s pilot plant offers us the opportunity to do the needed research.</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297"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78"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18"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19"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20"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4234837"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0762" y="2343539"/>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768997"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595978" y="2912773"/>
            <a:ext cx="601944" cy="561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95161" y="4854822"/>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a:stCxn id="18" idx="0"/>
          </p:cNvCxnSpPr>
          <p:nvPr/>
        </p:nvCxnSpPr>
        <p:spPr>
          <a:xfrm flipH="1" flipV="1">
            <a:off x="8227829" y="4627984"/>
            <a:ext cx="59095" cy="226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673843" y="4401146"/>
            <a:ext cx="4821318" cy="869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49373" y="-11684"/>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768997" y="1588420"/>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p:nvPr/>
        </p:nvCxnSpPr>
        <p:spPr>
          <a:xfrm flipH="1" flipV="1">
            <a:off x="8476742" y="1200280"/>
            <a:ext cx="182066"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492"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14"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chlorhydrate</a:t>
            </a:r>
            <a:r>
              <a:rPr lang="en-US" sz="2800" dirty="0"/>
              <a:t> (ACH)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6.6704"/>
  <p:tag name="LATEXADDIN" val="\documentclass{article}&#10;\usepackage{amsmath}&#10;\pagestyle{empty}&#10;\begin{document}&#10;&#10;$$\Delta h = \frac{G^2 \nu \theta}{g}$$&#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762.6547"/>
  <p:tag name="LATEXADDIN" val="\documentclass{article}&#10;\usepackage{amsmath}&#10;\pagestyle{empty}&#10;\begin{document}&#10;&#10;$$G = \left( \frac{P}{\rlap{--}V \rho \nu} \right)^{\frac{1}{2}}$$&#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21.4473"/>
  <p:tag name="LATEXADDIN" val="\documentclass{article}&#10;\usepackage{amsmath}&#10;\pagestyle{empty}&#10;\begin{document}&#10;&#10;&#10;$$\rlap{--} V = Q\theta $$&#10;&#10;\end{document}"/>
  <p:tag name="IGUANATEXSIZE" val="24"/>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04.9119"/>
  <p:tag name="LATEXADDIN" val="\documentclass{article}&#10;\usepackage{amsmath}&#10;\pagestyle{empty}&#10;\begin{document}&#10;&#10;&#10;$$P = G^2 \nu Q \theta \rho $$&#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153869</TotalTime>
  <Words>5766</Words>
  <Application>Microsoft Office PowerPoint</Application>
  <PresentationFormat>On-screen Show (4:3)</PresentationFormat>
  <Paragraphs>674</Paragraphs>
  <Slides>78</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78</vt:i4>
      </vt:variant>
    </vt:vector>
  </HeadingPairs>
  <TitlesOfParts>
    <vt:vector size="94" baseType="lpstr">
      <vt:lpstr>Candara</vt:lpstr>
      <vt:lpstr>Arial</vt:lpstr>
      <vt:lpstr>Wingdings</vt:lpstr>
      <vt:lpstr>Cambria Math</vt:lpstr>
      <vt:lpstr>Times New Roman</vt:lpstr>
      <vt:lpstr>Century Gothic</vt:lpstr>
      <vt:lpstr>Symbol</vt:lpstr>
      <vt:lpstr>GreekC</vt:lpstr>
      <vt:lpstr>Times</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mw24</cp:lastModifiedBy>
  <cp:revision>4370</cp:revision>
  <cp:lastPrinted>2017-09-18T12:38:31Z</cp:lastPrinted>
  <dcterms:created xsi:type="dcterms:W3CDTF">2006-04-11T13:01:40Z</dcterms:created>
  <dcterms:modified xsi:type="dcterms:W3CDTF">2018-05-13T17:56:54Z</dcterms:modified>
</cp:coreProperties>
</file>